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9" r:id="rId41"/>
    <p:sldId id="298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C46-F4B5-E91D-945E-5B417F7A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FC81-D860-87B2-0983-D3286E42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5797-E45E-A5C5-A48E-A766634B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0D5B-D916-15CF-4859-0C208E1B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B1E3-EC60-E51F-4117-C20919D8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B142-4AE6-A524-3E3A-3CDCA56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3E6F-5673-78F8-A125-EFF01A5F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A1B9-FB6A-52BF-2A89-351AD0C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D55C-3CCB-0E98-DD30-3CAC131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C1DF-2D96-9545-CEA0-8C90D71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8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F8CF3-5676-C82C-6AA1-B6656204D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AC1B-D799-5DCB-0EB2-FFA85A2D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DBBB-4661-3E77-7B86-DB70858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343F-06F5-04AE-15A5-C153C0D5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1ABA-06C0-2B1B-658B-D7B2CB1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6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8893-A8DD-4599-3F46-495DFC8E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FECD-4B86-F157-FEAF-7070F5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7C90-BA27-9B79-30F8-BCC19DB5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5F8E-6B5B-E155-618F-4C41437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170-7383-F58F-A668-FEA6ED3D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71F1-03EF-5513-BD33-933FBAE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FA5-CB9A-D11B-EC9D-81244AA7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FF9F-54B6-C92A-7A27-E3F23EDC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C782-A0A8-2FF0-10E4-478F33E4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9517-AD56-FE69-02C9-611DD63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396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BEA0-7C71-E6A4-E2D5-3FEB696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895A-7159-0E4D-277E-3769E825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067-42BF-DBE2-E2FE-F0BCBE79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C510-67C2-A548-78B6-509E7BB3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50D7-8729-0613-F8DA-0A0E7320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6B10-5513-2454-B6B6-3226700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5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E5A2-7051-561A-A30E-76DF07AC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773D-F35D-2677-CD8A-D7ACE88C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CC7B-4DF0-C9C9-304F-6A7C046E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271E-1984-A325-8BCD-4764BE45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37DD-0B6A-45D1-7305-0AA9DEFA8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CC96-21DE-3848-520C-A3C3047F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6D44-8A83-A03C-6F07-2B2B37AB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0F1A-535E-3A45-BABC-6268B15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14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B84-76C5-06A3-98D1-7B93EA0D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0792-DE20-2170-604E-E67A4F6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D316-CED1-A1F4-A564-BE196B75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EC418-1DCF-69A0-EC4C-CBFC21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874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F4393-99CF-C4C2-878F-113A647B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1BBF-2496-F70C-E593-0ABF2AA5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E2E5-123B-1175-ECC0-9EF1D18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796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61F-06DC-7C1B-D684-ADEF32F2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9775-F91E-501D-644D-F4AFCCDD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E141-958D-1D27-70B8-8356679F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63D6C-3676-2A81-109B-0EE85A6E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E4A4-01FB-8363-65B4-F9B262BF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36D55-BC44-584E-1DE7-2F57C508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31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B031-3065-87A4-6E05-5919AA4F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D3D1-4223-E8A7-F02A-C2C679C46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B9E8-09C5-EC1E-ADEF-3619B5A9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95EC-D8A2-C61F-5623-205F78C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B80B-DCA9-E2AF-064A-531776DD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DCF3-76DB-BFA5-D063-C3A2325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06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29C98-0C75-FFB2-52C5-704F928C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B0C73-C248-173A-2CD3-65DDA319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3A9-B13B-8AB1-75FE-F57BBB4F2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56EF-F833-E35F-CE74-6A1A3F9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533-0FCD-8EB8-3393-EA3C0535A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C9843-123F-1209-F35B-4FCF2EC89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4A792-6EE0-261D-C42C-270D493C4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115"/>
            <a:ext cx="12192000" cy="575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90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1E06D-B734-4FE0-DF2B-7C99D37E0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838876-3BF5-D83A-BBF9-1AED00DD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657"/>
            <a:ext cx="12192000" cy="576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4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0E742-5266-EF78-B716-40E6E1D67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AD7252-5BFD-2887-53CE-35D98F1E3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657"/>
            <a:ext cx="12192000" cy="576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32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EB722-6D33-AEA6-BE27-27BCB2ACD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9A3546-ECC4-7F1E-DDAE-752CC34F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701"/>
            <a:ext cx="12192000" cy="574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43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ED253-F07E-3114-69AE-B95A796EE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B8E6D4-E852-DF0A-C0E9-E42805EE5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340"/>
            <a:ext cx="12192000" cy="578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11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BD9EA-005B-1149-5926-7F8F81824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917C7-AB80-A582-C12D-AC93B4046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730"/>
            <a:ext cx="12192000" cy="577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6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04A31-3CB6-12E0-7D41-E67E48AF0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53BF9D-3533-FDDA-FA5A-5923D0B9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806"/>
            <a:ext cx="12192000" cy="57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51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CE8E4-A521-21C1-C94C-A4C6DB72E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D67C51-097E-365A-9850-D97823405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387"/>
            <a:ext cx="12192000" cy="57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58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F62F4-6EF0-CD8C-1DBE-60429F6D7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562888-0C82-81F2-7611-CC759251D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074"/>
            <a:ext cx="12192000" cy="57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46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9DAD6-15A8-90F6-90F4-9B54C6CE4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C911FE-2EB5-159A-FC57-150EDCF5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387"/>
            <a:ext cx="12192000" cy="57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14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AC28D-68C6-48AF-3A8A-EDA0EA5B4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AF69C3-3710-36D8-1820-05D4A2515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680"/>
            <a:ext cx="12192000" cy="578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67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BE63B-0DE1-6CC4-2A3D-548A082C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877"/>
            <a:ext cx="12192000" cy="57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58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27D18-3F99-7DBF-FA26-81320FB37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37449-A826-4127-E82C-56D81146F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021"/>
            <a:ext cx="12192000" cy="579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13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7FF38-F0B5-AFAE-D21E-508EB756F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436576-20AC-38CB-2EEC-F96F044BE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044"/>
            <a:ext cx="12192000" cy="575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36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DDE2F-D089-BC5E-BAAF-9A50785A0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585CB3-E688-8434-4828-346F690BB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021"/>
            <a:ext cx="12192000" cy="579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5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84E0A-1DAA-A6D7-ABBD-690B0A339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5F6CD4-B0D8-8AA9-0CC0-7EA0CA080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021"/>
            <a:ext cx="12192000" cy="579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2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F52B8-95C9-576E-6C39-C5B7AE720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A52E02-8F11-77C0-AFC4-91EF3092A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340"/>
            <a:ext cx="12192000" cy="578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36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2120B-03F0-E271-8DD9-98D14D423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EBF9B9-4DA0-1F76-21B3-F13819D5E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999"/>
            <a:ext cx="12192000" cy="577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12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6CF95-E74A-BEDD-5C78-D006E586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00906C-05FC-4906-19DC-6CF34C961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604"/>
            <a:ext cx="12192000" cy="578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45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60969-078F-AEC7-DF30-BE2113110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442A9-1F79-77F2-1217-7108493B7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151"/>
            <a:ext cx="12192000" cy="578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50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AB0E4-36CC-50AF-51EB-EB6B7DBFF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308736-6652-56E8-4E57-3F751EB2B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265"/>
            <a:ext cx="12192000" cy="5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72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10000-E72D-F0DB-EA7D-3725A9BA4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2A66F7-C711-B677-009F-9994E5E90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317"/>
            <a:ext cx="12192000" cy="57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63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F166D-3FB7-3DBC-81F1-24366A9F6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E00473-DBA8-BC29-C8E5-938F6E6A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926"/>
            <a:ext cx="12192000" cy="577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96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FC3A5-9065-DA17-D40A-9D20982EF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C08EF4-14B1-E290-A992-A4F475FB8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151"/>
            <a:ext cx="12192000" cy="578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6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0AAB0-19AF-D888-F12F-FB60DA3CA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9CF4AC-7633-14B7-00DC-FBED3AA9B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015"/>
            <a:ext cx="12192000" cy="57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24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317D6-5DA4-AD4B-AED8-4BF1F0734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F36AA5-0CF3-A8BC-819E-FCED8B5F4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604"/>
            <a:ext cx="12192000" cy="578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82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37E9F-EDBA-BA7F-0D35-FD4873F66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6A6D0-D53D-553A-54D1-22F639760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999"/>
            <a:ext cx="12192000" cy="577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13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25F5E-8036-0B13-5666-5460F33C7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4BE530-B950-5526-50F7-B8CD6E89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265"/>
            <a:ext cx="12192000" cy="5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84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A907D-41B2-4027-C791-AA7A69EA5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7C0D6A-B571-8D7B-0553-CB09A335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115"/>
            <a:ext cx="12192000" cy="575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30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59B1F-73AF-166D-22FC-D66B9CA96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BE2FA9-0A3C-EA59-C0DB-78E163F47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604"/>
            <a:ext cx="12192000" cy="578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48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F090F-1AF1-B199-E7EC-644607EC8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FE972E-F65D-2B13-9F90-CE102E200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760"/>
            <a:ext cx="12192000" cy="5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09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A3AB7-D421-5822-24C7-07E278636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3AD3FD-E089-FE52-9547-59668DA5F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496"/>
            <a:ext cx="12192000" cy="57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52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DF645-BE24-86C8-6E10-C4E70B245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3196A1-48FE-7D2F-7A79-69BE6A047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730"/>
            <a:ext cx="12192000" cy="577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27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ADF97-E0AA-D5A6-D71D-C3CDFD27C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E4307F-EA8F-64A2-9143-161E682DF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529"/>
            <a:ext cx="12192000" cy="578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33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93FED-00EA-2689-2780-F3B22108B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06DCA6-2A56-2BAE-5587-5C77A944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340"/>
            <a:ext cx="12192000" cy="578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32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0EC24-43E6-BB18-0E80-14E42075E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94295-A139-FF56-03D9-0A597BCB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362"/>
            <a:ext cx="12192000" cy="580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01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DEB93E-7D2D-FC07-8A9F-CF800F8E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460"/>
            <a:ext cx="12192000" cy="57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60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4E69A-DDF7-86D0-FE21-2143B1F67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80565-5C9B-80BB-BA3A-DE3EEB836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074"/>
            <a:ext cx="12192000" cy="57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97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FD9D4-6B5F-8C87-6415-4EB081381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731FB-B028-9142-9698-24D17A2DB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151"/>
            <a:ext cx="12192000" cy="578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51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76441-535D-9F51-5FF8-0305FC792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EF38C7-BD64-52FA-2309-A812ACA26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460"/>
            <a:ext cx="12192000" cy="57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25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11103-233A-CD45-562C-A0C3CAA6F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365477-8ED8-BBE9-EE43-9F58DDF22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021"/>
            <a:ext cx="12192000" cy="579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10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A1886-C743-BA6A-9795-288563F12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70776B-6B3E-E40E-EBF3-CB036B95F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16"/>
            <a:ext cx="12192000" cy="57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03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F352F-A175-B302-BCBC-3CC24C175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C718F4-C86D-A08A-759A-60F9AD0A7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999"/>
            <a:ext cx="12192000" cy="577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86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62B43-8753-05FA-B929-327DDB2E8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B23930-6BAD-406B-B207-C9245CDB0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760"/>
            <a:ext cx="12192000" cy="5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D8AA0-8761-1235-70E6-7EFEA7323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FDB89D-77E2-F7A5-40C1-BE40385AD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587"/>
            <a:ext cx="12192000" cy="57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76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65E5E-E26B-81C1-9F4F-5248642A8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EC95A9-DAA2-174F-325D-E9971538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074"/>
            <a:ext cx="12192000" cy="57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6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A2EFD-ECE8-2A4F-C737-3D2EA2E7A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06980E-E628-E748-201F-03CCDBF0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340"/>
            <a:ext cx="12192000" cy="578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4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2327B-34BB-84D8-C61E-4A5CB7CE1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BF907E-DEB8-FF03-12D3-6EA8BE326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044"/>
            <a:ext cx="12192000" cy="575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01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8EE36-5FE3-9DCC-3DC0-71685A879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2D99C-D810-3DB6-D95E-24553B13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635"/>
            <a:ext cx="12192000" cy="574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58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25828-69C4-D1DB-8E6B-FC75B7B79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72B1EF-CFB7-12B1-B063-3B9F7B669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493"/>
            <a:ext cx="12192000" cy="57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64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4B990-1D8D-BE34-E2B5-5002C234E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A33070-A5B7-7A34-7E94-6342439F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424"/>
            <a:ext cx="12192000" cy="574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11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0</Words>
  <Application>Microsoft Office PowerPoint</Application>
  <PresentationFormat>Widescreen</PresentationFormat>
  <Paragraphs>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4</cp:revision>
  <dcterms:created xsi:type="dcterms:W3CDTF">2024-03-07T19:33:54Z</dcterms:created>
  <dcterms:modified xsi:type="dcterms:W3CDTF">2024-03-08T10:37:22Z</dcterms:modified>
</cp:coreProperties>
</file>